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2" r:id="rId12"/>
    <p:sldId id="268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578"/>
  </p:normalViewPr>
  <p:slideViewPr>
    <p:cSldViewPr snapToGrid="0" snapToObjects="1">
      <p:cViewPr varScale="1">
        <p:scale>
          <a:sx n="71" d="100"/>
          <a:sy n="71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02046-E89F-3246-BEA8-C8BDAC21AC0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C2E8B-DCBE-724C-933E-712BB5343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3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8F958-6E36-2C4E-96DD-77FD73291F1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0F0A8-B014-B544-84DC-ADDB7A1D5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102" y="220722"/>
            <a:ext cx="38459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Study Question: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F4D96B5-DE99-0B49-B23A-6F33BCE8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11" y="1249680"/>
            <a:ext cx="7635390" cy="54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5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0965" y="555813"/>
            <a:ext cx="107038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APPROACH 2: </a:t>
            </a:r>
          </a:p>
          <a:p>
            <a:endParaRPr lang="en-US" sz="3200" dirty="0"/>
          </a:p>
          <a:p>
            <a:r>
              <a:rPr lang="en-US" sz="3200" dirty="0" smtClean="0"/>
              <a:t>Let’s try and see if there’s an `urban’ effect by combining sites into one model. </a:t>
            </a:r>
          </a:p>
          <a:p>
            <a:endParaRPr lang="en-US" sz="3200" dirty="0" smtClean="0"/>
          </a:p>
          <a:p>
            <a:r>
              <a:rPr lang="en-US" sz="3200" dirty="0" smtClean="0"/>
              <a:t> Again compare weather station data to hobo logger data in separate models</a:t>
            </a:r>
          </a:p>
          <a:p>
            <a:endParaRPr lang="en-US" sz="3200" dirty="0" smtClean="0"/>
          </a:p>
          <a:p>
            <a:pPr algn="ctr"/>
            <a:r>
              <a:rPr lang="en-US" sz="3200" dirty="0" err="1" smtClean="0"/>
              <a:t>GDDlo</a:t>
            </a:r>
            <a:r>
              <a:rPr lang="en-US" sz="3200" dirty="0" smtClean="0"/>
              <a:t> ~ urban + (</a:t>
            </a:r>
            <a:r>
              <a:rPr lang="en-US" sz="3200" dirty="0" err="1" smtClean="0"/>
              <a:t>urban|species</a:t>
            </a:r>
            <a:r>
              <a:rPr lang="en-US" sz="3200" dirty="0" smtClean="0"/>
              <a:t>)</a:t>
            </a:r>
            <a:endParaRPr lang="en-US" sz="3200" dirty="0" smtClean="0"/>
          </a:p>
          <a:p>
            <a:pPr algn="ctr"/>
            <a:r>
              <a:rPr lang="en-US" sz="3200" dirty="0" err="1" smtClean="0"/>
              <a:t>y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 ~ N(</a:t>
            </a:r>
            <a:r>
              <a:rPr lang="el-GR" sz="3200" b="1" dirty="0" smtClean="0"/>
              <a:t>μ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, </a:t>
            </a:r>
            <a:r>
              <a:rPr lang="en-US" sz="3200" dirty="0" err="1" smtClean="0"/>
              <a:t>σ</a:t>
            </a:r>
            <a:r>
              <a:rPr lang="en-US" sz="3200" dirty="0" smtClean="0"/>
              <a:t>)</a:t>
            </a:r>
            <a:endParaRPr lang="en-US" sz="3200" dirty="0" smtClean="0"/>
          </a:p>
          <a:p>
            <a:pPr algn="ctr"/>
            <a:r>
              <a:rPr lang="en-US" sz="3200" dirty="0" err="1" smtClean="0"/>
              <a:t>y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 = ⍺</a:t>
            </a:r>
            <a:r>
              <a:rPr lang="en-US" sz="3200" baseline="-25000" dirty="0" smtClean="0"/>
              <a:t>I</a:t>
            </a:r>
            <a:r>
              <a:rPr lang="en-US" sz="3200" dirty="0" smtClean="0"/>
              <a:t> + βx</a:t>
            </a:r>
            <a:r>
              <a:rPr lang="en-US" sz="3200" baseline="-25000" dirty="0" smtClean="0"/>
              <a:t> I</a:t>
            </a:r>
            <a:r>
              <a:rPr lang="en-US" sz="3200" dirty="0" smtClean="0"/>
              <a:t> + </a:t>
            </a:r>
            <a:r>
              <a:rPr lang="en-US" sz="3200" dirty="0" err="1" smtClean="0"/>
              <a:t>σ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597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50800"/>
            <a:ext cx="8153400" cy="674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075765"/>
            <a:ext cx="22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Weather Station Data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36423" y="4135966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= vague priors</a:t>
            </a:r>
          </a:p>
          <a:p>
            <a:r>
              <a:rPr lang="en-US" dirty="0" smtClean="0"/>
              <a:t>Black = weakly informative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8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88900"/>
            <a:ext cx="8140700" cy="668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075765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Hobo Logger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36423" y="4135966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= vague priors</a:t>
            </a:r>
          </a:p>
          <a:p>
            <a:r>
              <a:rPr lang="en-US" dirty="0" smtClean="0"/>
              <a:t>Black = weakly informative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38568" y="1820546"/>
            <a:ext cx="4214830" cy="3161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248" y="1644736"/>
            <a:ext cx="5265000" cy="3512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2746" y="767443"/>
            <a:ext cx="186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HARVARD FOREST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28264" y="767443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ARNOLD ARBORETUM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1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871" y="466165"/>
            <a:ext cx="107038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APPROACH 1: </a:t>
            </a:r>
          </a:p>
          <a:p>
            <a:endParaRPr lang="en-US" sz="3200" dirty="0"/>
          </a:p>
          <a:p>
            <a:r>
              <a:rPr lang="en-US" sz="3200" dirty="0" smtClean="0"/>
              <a:t>How do GDDs to </a:t>
            </a:r>
            <a:r>
              <a:rPr lang="en-US" sz="3200" dirty="0" err="1" smtClean="0"/>
              <a:t>leafout</a:t>
            </a:r>
            <a:r>
              <a:rPr lang="en-US" sz="3200" dirty="0"/>
              <a:t> </a:t>
            </a:r>
            <a:r>
              <a:rPr lang="en-US" sz="3200" dirty="0" smtClean="0"/>
              <a:t>compare between hobo logger data and weather station data?</a:t>
            </a:r>
          </a:p>
          <a:p>
            <a:endParaRPr lang="en-US" sz="3200" dirty="0"/>
          </a:p>
          <a:p>
            <a:r>
              <a:rPr lang="en-US" sz="3200" dirty="0" smtClean="0"/>
              <a:t>And how do these compare across sites?</a:t>
            </a:r>
            <a:endParaRPr lang="en-US" sz="3200" dirty="0"/>
          </a:p>
          <a:p>
            <a:endParaRPr lang="en-US" sz="3200" dirty="0" smtClean="0"/>
          </a:p>
          <a:p>
            <a:pPr algn="ctr"/>
            <a:r>
              <a:rPr lang="en-US" sz="3200" dirty="0" smtClean="0"/>
              <a:t>GDDs ~ 1 + (1|species)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err="1" smtClean="0"/>
              <a:t>y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 ~ N(</a:t>
            </a:r>
            <a:r>
              <a:rPr lang="el-GR" sz="3200" b="1" dirty="0" smtClean="0"/>
              <a:t>μ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, </a:t>
            </a:r>
            <a:r>
              <a:rPr lang="en-US" sz="3200" dirty="0" err="1" smtClean="0"/>
              <a:t>σ</a:t>
            </a:r>
            <a:r>
              <a:rPr lang="en-US" sz="3200" dirty="0" smtClean="0"/>
              <a:t>)</a:t>
            </a:r>
            <a:endParaRPr lang="en-US" sz="3200" dirty="0" smtClean="0"/>
          </a:p>
          <a:p>
            <a:pPr algn="ctr"/>
            <a:r>
              <a:rPr lang="en-US" sz="3200" dirty="0" err="1" smtClean="0"/>
              <a:t>y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 = ⍺</a:t>
            </a:r>
            <a:r>
              <a:rPr lang="en-US" sz="3200" baseline="-25000" dirty="0" smtClean="0"/>
              <a:t>I</a:t>
            </a:r>
            <a:r>
              <a:rPr lang="en-US" sz="3200" dirty="0" smtClean="0"/>
              <a:t> + </a:t>
            </a:r>
            <a:r>
              <a:rPr lang="en-US" sz="3200" dirty="0" err="1" smtClean="0"/>
              <a:t>σ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019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29" y="386229"/>
            <a:ext cx="10058400" cy="5382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29" y="5768899"/>
            <a:ext cx="9359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8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582"/>
            <a:ext cx="5446895" cy="4266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60" y="1058582"/>
            <a:ext cx="5351563" cy="42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2" y="153148"/>
            <a:ext cx="10058400" cy="52721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06" y="850900"/>
            <a:ext cx="4660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9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59" y="0"/>
            <a:ext cx="8216900" cy="679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05364" y="734607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= vague priors</a:t>
            </a:r>
          </a:p>
          <a:p>
            <a:r>
              <a:rPr lang="en-US" dirty="0" smtClean="0"/>
              <a:t>Black = weakly informative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3435" y="1011606"/>
            <a:ext cx="220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 </a:t>
            </a:r>
            <a:r>
              <a:rPr lang="en-US" smtClean="0"/>
              <a:t>Station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2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29" y="88900"/>
            <a:ext cx="8166100" cy="6769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1011606"/>
            <a:ext cx="186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Hobo Logger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90211" y="2827119"/>
            <a:ext cx="2681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= vague priors</a:t>
            </a:r>
          </a:p>
          <a:p>
            <a:r>
              <a:rPr lang="en-US" dirty="0" smtClean="0"/>
              <a:t>Black = weakly informative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47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156</Words>
  <Application>Microsoft Macintosh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7</cp:revision>
  <dcterms:created xsi:type="dcterms:W3CDTF">2020-01-30T16:44:09Z</dcterms:created>
  <dcterms:modified xsi:type="dcterms:W3CDTF">2020-01-30T19:23:46Z</dcterms:modified>
</cp:coreProperties>
</file>